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72" r:id="rId12"/>
    <p:sldId id="265" r:id="rId13"/>
    <p:sldId id="266" r:id="rId14"/>
    <p:sldId id="267" r:id="rId15"/>
    <p:sldId id="268" r:id="rId16"/>
    <p:sldId id="273" r:id="rId17"/>
    <p:sldId id="274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uardo Pereira" initials="EP" lastIdx="0" clrIdx="0">
    <p:extLst>
      <p:ext uri="{19B8F6BF-5375-455C-9EA6-DF929625EA0E}">
        <p15:presenceInfo xmlns:p15="http://schemas.microsoft.com/office/powerpoint/2012/main" userId="21c0abf920b0a03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DD57-35CE-4C6C-995A-464D2ABC5D86}" type="datetimeFigureOut">
              <a:rPr lang="pt-BR" smtClean="0"/>
              <a:t>05/03/2016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DEC6-DC52-4C65-836C-83DE9F5D27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238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DD57-35CE-4C6C-995A-464D2ABC5D86}" type="datetimeFigureOut">
              <a:rPr lang="pt-BR" smtClean="0"/>
              <a:t>05/03/2016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DEC6-DC52-4C65-836C-83DE9F5D27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8403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DD57-35CE-4C6C-995A-464D2ABC5D86}" type="datetimeFigureOut">
              <a:rPr lang="pt-BR" smtClean="0"/>
              <a:t>05/03/2016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DEC6-DC52-4C65-836C-83DE9F5D2765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8022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DD57-35CE-4C6C-995A-464D2ABC5D86}" type="datetimeFigureOut">
              <a:rPr lang="pt-BR" smtClean="0"/>
              <a:t>05/03/2016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DEC6-DC52-4C65-836C-83DE9F5D27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1013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DD57-35CE-4C6C-995A-464D2ABC5D86}" type="datetimeFigureOut">
              <a:rPr lang="pt-BR" smtClean="0"/>
              <a:t>05/03/2016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DEC6-DC52-4C65-836C-83DE9F5D2765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6731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DD57-35CE-4C6C-995A-464D2ABC5D86}" type="datetimeFigureOut">
              <a:rPr lang="pt-BR" smtClean="0"/>
              <a:t>05/03/2016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DEC6-DC52-4C65-836C-83DE9F5D27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0048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DD57-35CE-4C6C-995A-464D2ABC5D86}" type="datetimeFigureOut">
              <a:rPr lang="pt-BR" smtClean="0"/>
              <a:t>05/03/2016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DEC6-DC52-4C65-836C-83DE9F5D27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2308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DD57-35CE-4C6C-995A-464D2ABC5D86}" type="datetimeFigureOut">
              <a:rPr lang="pt-BR" smtClean="0"/>
              <a:t>05/03/2016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DEC6-DC52-4C65-836C-83DE9F5D27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9097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DD57-35CE-4C6C-995A-464D2ABC5D86}" type="datetimeFigureOut">
              <a:rPr lang="pt-BR" smtClean="0"/>
              <a:t>05/03/2016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DEC6-DC52-4C65-836C-83DE9F5D27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714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DD57-35CE-4C6C-995A-464D2ABC5D86}" type="datetimeFigureOut">
              <a:rPr lang="pt-BR" smtClean="0"/>
              <a:t>05/03/2016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DEC6-DC52-4C65-836C-83DE9F5D27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458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DD57-35CE-4C6C-995A-464D2ABC5D86}" type="datetimeFigureOut">
              <a:rPr lang="pt-BR" smtClean="0"/>
              <a:t>05/03/2016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DEC6-DC52-4C65-836C-83DE9F5D27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3257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DD57-35CE-4C6C-995A-464D2ABC5D86}" type="datetimeFigureOut">
              <a:rPr lang="pt-BR" smtClean="0"/>
              <a:t>05/03/2016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DEC6-DC52-4C65-836C-83DE9F5D27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9273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DD57-35CE-4C6C-995A-464D2ABC5D86}" type="datetimeFigureOut">
              <a:rPr lang="pt-BR" smtClean="0"/>
              <a:t>05/03/2016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DEC6-DC52-4C65-836C-83DE9F5D27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980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DD57-35CE-4C6C-995A-464D2ABC5D86}" type="datetimeFigureOut">
              <a:rPr lang="pt-BR" smtClean="0"/>
              <a:t>05/03/2016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DEC6-DC52-4C65-836C-83DE9F5D27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4079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DD57-35CE-4C6C-995A-464D2ABC5D86}" type="datetimeFigureOut">
              <a:rPr lang="pt-BR" smtClean="0"/>
              <a:t>05/03/2016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DEC6-DC52-4C65-836C-83DE9F5D27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8361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DD57-35CE-4C6C-995A-464D2ABC5D86}" type="datetimeFigureOut">
              <a:rPr lang="pt-BR" smtClean="0"/>
              <a:t>05/03/2016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DEC6-DC52-4C65-836C-83DE9F5D27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9933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8DD57-35CE-4C6C-995A-464D2ABC5D86}" type="datetimeFigureOut">
              <a:rPr lang="pt-BR" smtClean="0"/>
              <a:t>05/03/2016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C60DEC6-DC52-4C65-836C-83DE9F5D27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3458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  <p:sldLayoutId id="2147484123" r:id="rId12"/>
    <p:sldLayoutId id="2147484124" r:id="rId13"/>
    <p:sldLayoutId id="2147484125" r:id="rId14"/>
    <p:sldLayoutId id="2147484126" r:id="rId15"/>
    <p:sldLayoutId id="21474841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pt.wikipedia.org/wiki/Bibliografia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ta.ufrj.br/grad/03_1/FRePPP/gloss.htm#DLC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Frame Relay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“Características e Limitações”</a:t>
            </a:r>
          </a:p>
        </p:txBody>
      </p:sp>
    </p:spTree>
    <p:extLst>
      <p:ext uri="{BB962C8B-B14F-4D97-AF65-F5344CB8AC3E}">
        <p14:creationId xmlns:p14="http://schemas.microsoft.com/office/powerpoint/2010/main" val="1829852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Frame Relay - Uma visão geral da Tecnologia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930400"/>
            <a:ext cx="8917042" cy="47570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Frame Relay, um método de comunicação de rede relativamente novo, tem ganhado popularidade ultimamente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 FR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usa uma tecnologia de comutação de pacotes, porém, de modo mais eficiente. Como resultado, sua rede poderá ficar mais rápida, simples e mais barata de manter. O Frame Relay foi desenvolvido para resolver problemas de comunicação que outros protocolos não conseguiam: a necessidade cada vez maior por velocidades mais altas, eficiência em altas larguras de banda, particularmente para surtos de tráfego, aumento da inteligência dos dispositivos de rede para a redução do processamento dos protocolos e a necessidade de contar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LANs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WANs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1546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Por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que escolher um Frame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Relay?</a:t>
            </a:r>
            <a:b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o processamento dos pacotes no Frame Relay é rápido, ele é ideal para as redes complexas de hoje. Você ganha vários benefícios: em primeiro lugar, são as múltiplas conexões lógicas que podem ser transmitidas em uma única conexão física, reduzindo os custos de comunicação.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251" y="3810083"/>
            <a:ext cx="5095875" cy="2847975"/>
          </a:xfrm>
        </p:spPr>
      </p:pic>
    </p:spTree>
    <p:extLst>
      <p:ext uri="{BB962C8B-B14F-4D97-AF65-F5344CB8AC3E}">
        <p14:creationId xmlns:p14="http://schemas.microsoft.com/office/powerpoint/2010/main" val="116305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VANTAGENS E LIMITAÇÕES DO FRAME RELAY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serviço Frame Relay não garante total fiabilidade na transferência de dados, uma vez que tramas descartadas devido a erros de transmissão ou congestionamento não são recuperadas pela rede;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impacto deste efeito é limitado pela elevada fiabilidade dos sistemas de transmissão digital e por mecanismos de prevenção de congestionamento.</a:t>
            </a:r>
          </a:p>
        </p:txBody>
      </p:sp>
    </p:spTree>
    <p:extLst>
      <p:ext uri="{BB962C8B-B14F-4D97-AF65-F5344CB8AC3E}">
        <p14:creationId xmlns:p14="http://schemas.microsoft.com/office/powerpoint/2010/main" val="214359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aumento da capacidade de comutação resultante da redução de overheads protocolares e de processamento tem como consequências 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o aumento do débito (</a:t>
            </a:r>
            <a:r>
              <a:rPr lang="pt-BR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throughput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) possível (total e por circuito virtual) a redução do tempo de atraso (latência) na rede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serviço Frame Relay combina assim as vantagens da comutação de circuitos dedicados com as vantagens da comutação de pacotes, podendo esta ser realizada a muito alta velocidade (tipicamente até cerca de 45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Mbit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/s).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825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Características do serviço frame relay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051407"/>
            <a:ext cx="8596668" cy="388077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/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Orientado à ligação, fornecendo circuitos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virtuais.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Inicialmente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baseado unicamente em </a:t>
            </a:r>
            <a:r>
              <a:rPr lang="pt-BR" sz="2600" dirty="0" err="1">
                <a:latin typeface="Arial" panose="020B0604020202020204" pitchFamily="34" charset="0"/>
                <a:cs typeface="Arial" panose="020B0604020202020204" pitchFamily="34" charset="0"/>
              </a:rPr>
              <a:t>PVCs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rapidamente.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voluiu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para o suporte de </a:t>
            </a:r>
            <a:r>
              <a:rPr lang="pt-BR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SVCs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Independente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dos protocolos de camadas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superiores.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Protocolo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com uma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arquitetura simples.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Baseado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em 1, 1/2 camadas.</a:t>
            </a:r>
          </a:p>
          <a:p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endereçamento e a </a:t>
            </a:r>
            <a:r>
              <a:rPr lang="pt-BR" sz="2600" dirty="0" err="1">
                <a:latin typeface="Arial" panose="020B0604020202020204" pitchFamily="34" charset="0"/>
                <a:cs typeface="Arial" panose="020B0604020202020204" pitchFamily="34" charset="0"/>
              </a:rPr>
              <a:t>multiplexagem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dos canais virtuais ocorre na camada de ligação de dados.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694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Aplicações do Frame Relay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Faz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conversação de endereços.</a:t>
            </a:r>
          </a:p>
          <a:p>
            <a:pPr lvl="0" fontAlgn="base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Descarta tramas incorretas.</a:t>
            </a:r>
          </a:p>
          <a:p>
            <a:pPr lvl="0" fontAlgn="base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Estabelece e termina os circuitos virtuais.</a:t>
            </a:r>
          </a:p>
          <a:p>
            <a:pPr lvl="0" fontAlgn="base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Gera e verifica os códigos de integridade das tramas.</a:t>
            </a:r>
          </a:p>
          <a:p>
            <a:pPr lvl="0" fontAlgn="base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Gera e reconhece as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flags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(preenche os tempos entre a transmissão de tramas consecutivas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Reconhece tramas invalidas.</a:t>
            </a:r>
          </a:p>
          <a:p>
            <a:pPr lvl="0" fontAlgn="base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Insere e remove os bits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zero.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091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Bibliografia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professores.unisanta.br/santana/downloads%5CTelecom%5CCom_Digitais%5C03_Unisanta_FRAME%20RELAY.pdf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http://www.icomnet.com.br/icnet/index.php?option=com_content&amp;view=article&amp;id=52:tec-frame-relay&amp;catid=37:tecnologia&amp;Itemid=57</a:t>
            </a: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http://www.sj.ifsc.edu.br/~msobral/RCO2/roteiros/lab12.pdf</a:t>
            </a: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http://www.gta.ufrj.br/grad/03_1/FRePPP/FRelay/funcion.htm</a:t>
            </a:r>
          </a:p>
        </p:txBody>
      </p:sp>
    </p:spTree>
    <p:extLst>
      <p:ext uri="{BB962C8B-B14F-4D97-AF65-F5344CB8AC3E}">
        <p14:creationId xmlns:p14="http://schemas.microsoft.com/office/powerpoint/2010/main" val="346498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Integrantes do Grupo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smtClean="0">
                <a:latin typeface="Arial" panose="020B0604020202020204" pitchFamily="34" charset="0"/>
                <a:cs typeface="Arial" panose="020B0604020202020204" pitchFamily="34" charset="0"/>
              </a:rPr>
              <a:t>Eduardo Elias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Rhuan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Gonzaga</a:t>
            </a:r>
            <a:b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Rafael Paulino</a:t>
            </a:r>
            <a:b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Vinícius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Spinelle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Gláucio Barbosa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6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4041" y="623248"/>
            <a:ext cx="8596668" cy="1320800"/>
          </a:xfrm>
        </p:spPr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 que é ?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pt-BR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 </a:t>
            </a:r>
            <a:r>
              <a:rPr lang="pt-BR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Frame Relay</a:t>
            </a:r>
            <a:r>
              <a:rPr lang="pt-BR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é uma eficiente tecnologia de comunicação de dados usada para transmitir de maneira rápida e barata a informação digital através de uma rede de dados, dividindo essas informações em frames (quadros) a um ou muitos destinos.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91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32176" y="1669269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Trata-se de uma técnica de comutação de quadros efetuada de maneira confiável, considerando as seguintes </a:t>
            </a:r>
            <a:r>
              <a:rPr lang="pt-BR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características</a:t>
            </a:r>
            <a:r>
              <a:rPr lang="pt-BR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Redes locais com um serviço orientado a conexão, operando no nível 2 do modelo OSI, com baixo retardo e sem controle de erro nos nós. </a:t>
            </a:r>
            <a:br>
              <a:rPr lang="pt-BR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70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3685" y="486770"/>
            <a:ext cx="8944339" cy="2004073"/>
          </a:xfrm>
        </p:spPr>
        <p:txBody>
          <a:bodyPr>
            <a:normAutofit fontScale="90000"/>
          </a:bodyPr>
          <a:lstStyle/>
          <a:p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Frame Relay</a:t>
            </a: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-Não pede retransmissão caso o pacote chegue com erro.</a:t>
            </a:r>
            <a:br>
              <a:rPr lang="pt-B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 chamada po</a:t>
            </a:r>
            <a:r>
              <a:rPr lang="pt-B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ser feita sem conexão(PVC) ou com conexão (SVC).</a:t>
            </a:r>
            <a:br>
              <a:rPr lang="pt-B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-Os frames seguem o mesmo trajeto(circuito virtual).</a:t>
            </a:r>
            <a:br>
              <a:rPr lang="pt-B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-É fim a fim a nível de enlace e rede.</a:t>
            </a:r>
            <a:r>
              <a:rPr lang="pt-BR" sz="1800" dirty="0"/>
              <a:t/>
            </a:r>
            <a:br>
              <a:rPr lang="pt-BR" sz="1800" dirty="0"/>
            </a:br>
            <a:r>
              <a:rPr lang="pt-B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Espaço Reservado para Conteúdo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542" y="2142699"/>
            <a:ext cx="6184569" cy="4087503"/>
          </a:xfrm>
        </p:spPr>
      </p:pic>
    </p:spTree>
    <p:extLst>
      <p:ext uri="{BB962C8B-B14F-4D97-AF65-F5344CB8AC3E}">
        <p14:creationId xmlns:p14="http://schemas.microsoft.com/office/powerpoint/2010/main" val="15339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64191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Como funciona a tecnologia Frame Relay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FR se baseia na utilização de 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circuitos virtuais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 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caminho de dados entre duas portas que se assemelham a uma linha privada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 Um circuito virtual pode ser permanente (caso mais comum) ou comutado.</a:t>
            </a: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No caso Permanente (PVC), a conexão fim a fim é sempre a mesma, embora possa haver uma reconfiguração na rota do pacote. No caso Comutado (SVC), a conexão é estabelecida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dinamicamente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143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Um quadro FR é definido com 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ideia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 não alterar o pacote que ele transporta. Ele identifica seu destino através dos 10 bits do </a:t>
            </a:r>
            <a:r>
              <a:rPr lang="pt-BR" sz="2400" u="sng" dirty="0">
                <a:latin typeface="Arial" panose="020B0604020202020204" pitchFamily="34" charset="0"/>
                <a:cs typeface="Arial" panose="020B0604020202020204" pitchFamily="34" charset="0"/>
                <a:hlinkClick r:id="rId2" tooltip="Identificador de Conexão de Enlace"/>
              </a:rPr>
              <a:t>DLCI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 No caso 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LAN-WAN-LAN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 este número corresponde a porta na qual a LAN de destino está conectada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/>
              <a:t/>
            </a:r>
            <a:br>
              <a:rPr lang="pt-BR" sz="2400" dirty="0"/>
            </a:b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709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Diagrama do quadro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978" y="2470244"/>
            <a:ext cx="6670989" cy="2229857"/>
          </a:xfrm>
        </p:spPr>
      </p:pic>
    </p:spTree>
    <p:extLst>
      <p:ext uri="{BB962C8B-B14F-4D97-AF65-F5344CB8AC3E}">
        <p14:creationId xmlns:p14="http://schemas.microsoft.com/office/powerpoint/2010/main" val="106027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Funcionamento de Roteamento de Quadros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Um comutador de uma rede FR realiza o seguinte procedimento ao receber um quadro:</a:t>
            </a:r>
          </a:p>
          <a:p>
            <a:pPr lvl="0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Checa a integridade dos dados fazendo uso da </a:t>
            </a:r>
            <a:r>
              <a:rPr 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FCS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Procura o DLCI em sua tabela. Caso não esteja definido, o quadro é descartado.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Retransmite o quadro pela porta indicada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07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REGRA BÁSICA: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"Se há problemas, descarte os dados."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dados podem ser descartados devido a presença de protocolos inteligentes nas camadas superiores. A necessidade de descartar os dados acontece apenas em duas ocasiões: Ao detectar erros e quando há congestionamento. O congestionamento pode ser tanto de linha quanto de recepção.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844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120</TotalTime>
  <Words>427</Words>
  <Application>Microsoft Office PowerPoint</Application>
  <PresentationFormat>Widescreen</PresentationFormat>
  <Paragraphs>48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Facetado</vt:lpstr>
      <vt:lpstr>Frame Relay</vt:lpstr>
      <vt:lpstr>O que é ?</vt:lpstr>
      <vt:lpstr> </vt:lpstr>
      <vt:lpstr>Frame Relay -Não pede retransmissão caso o pacote chegue com erro. -A chamada pode ser feita sem conexão(PVC) ou com conexão (SVC). -Os frames seguem o mesmo trajeto(circuito virtual). -É fim a fim a nível de enlace e rede.  </vt:lpstr>
      <vt:lpstr>Como funciona a tecnologia Frame Relay </vt:lpstr>
      <vt:lpstr>Apresentação do PowerPoint</vt:lpstr>
      <vt:lpstr>Diagrama do quadro</vt:lpstr>
      <vt:lpstr>Funcionamento de Roteamento de Quadros</vt:lpstr>
      <vt:lpstr>REGRA BÁSICA: "Se há problemas, descarte os dados." </vt:lpstr>
      <vt:lpstr>Frame Relay - Uma visão geral da Tecnologia</vt:lpstr>
      <vt:lpstr>Por que escolher um Frame Relay?  Como o processamento dos pacotes no Frame Relay é rápido, ele é ideal para as redes complexas de hoje. Você ganha vários benefícios: em primeiro lugar, são as múltiplas conexões lógicas que podem ser transmitidas em uma única conexão física, reduzindo os custos de comunicação.</vt:lpstr>
      <vt:lpstr>VANTAGENS E LIMITAÇÕES DO FRAME RELAY</vt:lpstr>
      <vt:lpstr>Apresentação do PowerPoint</vt:lpstr>
      <vt:lpstr>Características do serviço frame relay </vt:lpstr>
      <vt:lpstr>Aplicações do Frame Relay </vt:lpstr>
      <vt:lpstr>Bibliografia </vt:lpstr>
      <vt:lpstr>Integrantes do Grupo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Relay</dc:title>
  <dc:creator>Eduardo Pereira</dc:creator>
  <cp:lastModifiedBy>Eduardo Pereira</cp:lastModifiedBy>
  <cp:revision>16</cp:revision>
  <dcterms:created xsi:type="dcterms:W3CDTF">2016-03-05T17:34:43Z</dcterms:created>
  <dcterms:modified xsi:type="dcterms:W3CDTF">2016-03-05T22:34:26Z</dcterms:modified>
</cp:coreProperties>
</file>